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C3C6-8F87-4299-B266-70B3DE328425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8A13-0080-4530-8685-877D1452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5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C3C6-8F87-4299-B266-70B3DE328425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8A13-0080-4530-8685-877D1452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9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C3C6-8F87-4299-B266-70B3DE328425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8A13-0080-4530-8685-877D1452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4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C3C6-8F87-4299-B266-70B3DE328425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8A13-0080-4530-8685-877D1452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5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C3C6-8F87-4299-B266-70B3DE328425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8A13-0080-4530-8685-877D1452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2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C3C6-8F87-4299-B266-70B3DE328425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8A13-0080-4530-8685-877D1452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5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C3C6-8F87-4299-B266-70B3DE328425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8A13-0080-4530-8685-877D1452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3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C3C6-8F87-4299-B266-70B3DE328425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8A13-0080-4530-8685-877D1452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8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C3C6-8F87-4299-B266-70B3DE328425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8A13-0080-4530-8685-877D1452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4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C3C6-8F87-4299-B266-70B3DE328425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8A13-0080-4530-8685-877D1452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0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C3C6-8F87-4299-B266-70B3DE328425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8A13-0080-4530-8685-877D1452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7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6C3C6-8F87-4299-B266-70B3DE328425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B8A13-0080-4530-8685-877D1452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5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239" y="1635060"/>
            <a:ext cx="3701522" cy="35878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7910" y="1983346"/>
            <a:ext cx="2794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ROUTE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8220" y="2910625"/>
            <a:ext cx="73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TO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7606" y="3429000"/>
            <a:ext cx="3232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SUC6FUL</a:t>
            </a:r>
          </a:p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EXECUTION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8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239" y="1635060"/>
            <a:ext cx="3701522" cy="35878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07606" y="1983346"/>
            <a:ext cx="3232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STRATEGY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8220" y="2756077"/>
            <a:ext cx="734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2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7606" y="3429000"/>
            <a:ext cx="3232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SUC6FUL</a:t>
            </a:r>
          </a:p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EXECUTION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556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Nicolien Lamb</dc:creator>
  <cp:lastModifiedBy>Nicolien Lamb</cp:lastModifiedBy>
  <cp:revision>3</cp:revision>
  <dcterms:created xsi:type="dcterms:W3CDTF">2016-01-22T15:08:32Z</dcterms:created>
  <dcterms:modified xsi:type="dcterms:W3CDTF">2016-01-22T15:32:55Z</dcterms:modified>
</cp:coreProperties>
</file>